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80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117"/>
    <a:srgbClr val="51314A"/>
    <a:srgbClr val="000066"/>
    <a:srgbClr val="65033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000164" y="928670"/>
            <a:ext cx="11144328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Актуальность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использования опытов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метод приобщения воспитанников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 здоровому образу жизни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500042"/>
            <a:ext cx="821533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Опыт 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«Пульсирующая кровь»</a:t>
            </a:r>
            <a:endParaRPr lang="ru-RU" sz="5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000372"/>
            <a:ext cx="53081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13117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Понадобиться:</a:t>
            </a: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4286256"/>
            <a:ext cx="45872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немного пластилина;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убочистка.</a:t>
            </a:r>
            <a:endParaRPr lang="ru-RU" sz="28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P11006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2928934"/>
            <a:ext cx="3582239" cy="3763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006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85728"/>
            <a:ext cx="4551021" cy="5000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P11006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1428736"/>
            <a:ext cx="4628747" cy="5095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60713"/>
            <a:ext cx="8715435" cy="6482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71480"/>
            <a:ext cx="86235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Опыт</a:t>
            </a:r>
          </a:p>
          <a:p>
            <a:pPr algn="ctr"/>
            <a:r>
              <a:rPr lang="ru-RU" sz="5400" b="1" i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«Как работают лёгкие»</a:t>
            </a:r>
            <a:endParaRPr lang="ru-RU" sz="5400" b="1" i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357562"/>
            <a:ext cx="46434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13117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Понадобиться: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13117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4500570"/>
            <a:ext cx="35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Century Gothic" pitchFamily="34" charset="0"/>
                <a:cs typeface="Arial" pitchFamily="34" charset="0"/>
              </a:rPr>
              <a:t> поролоновая губка;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Century Gothic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Century Gothic" pitchFamily="34" charset="0"/>
                <a:cs typeface="Arial" pitchFamily="34" charset="0"/>
              </a:rPr>
              <a:t>блюдце с водой.</a:t>
            </a:r>
            <a:endParaRPr lang="ru-RU" sz="2400" dirty="0"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5" name="Рисунок 4" descr="P11006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2714620"/>
            <a:ext cx="4071966" cy="382485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00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2357430"/>
            <a:ext cx="5746733" cy="4310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P11006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2271" y="214290"/>
            <a:ext cx="5524538" cy="414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006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714356"/>
            <a:ext cx="8001056" cy="5732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2908" y="428604"/>
            <a:ext cx="9286908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Опыт </a:t>
            </a:r>
          </a:p>
          <a:p>
            <a:pPr algn="ctr"/>
            <a:r>
              <a:rPr lang="ru-RU" sz="4800" b="1" i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«Можно ли отмыть лёгкие</a:t>
            </a:r>
            <a:r>
              <a:rPr lang="ru-RU" sz="5400" b="1" i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5400" b="1" i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786058"/>
            <a:ext cx="40719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Понадобиться: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929066"/>
            <a:ext cx="386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Century Gothic" pitchFamily="34" charset="0"/>
              </a:rPr>
              <a:t> поролоновая губка;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Century Gothic" pitchFamily="34" charset="0"/>
              </a:rPr>
              <a:t> акварельные краски;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Century Gothic" pitchFamily="34" charset="0"/>
              </a:rPr>
              <a:t> </a:t>
            </a:r>
            <a:r>
              <a:rPr lang="ru-RU" sz="2400" dirty="0" smtClean="0">
                <a:latin typeface="Century Gothic" pitchFamily="34" charset="0"/>
              </a:rPr>
              <a:t>блюдце с водой.</a:t>
            </a:r>
            <a:endParaRPr lang="ru-RU" sz="2400" dirty="0">
              <a:latin typeface="Century Gothic" pitchFamily="34" charset="0"/>
            </a:endParaRPr>
          </a:p>
        </p:txBody>
      </p:sp>
      <p:pic>
        <p:nvPicPr>
          <p:cNvPr id="5" name="Рисунок 4" descr="P11006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2" y="2857496"/>
            <a:ext cx="5214974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1006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68" y="2514340"/>
            <a:ext cx="5429288" cy="4104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 descr="P11006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81" y="714356"/>
            <a:ext cx="4915155" cy="378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006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571480"/>
            <a:ext cx="8096275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006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714356"/>
            <a:ext cx="7858180" cy="5893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34" y="93636"/>
            <a:ext cx="8828684" cy="6621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8667811" cy="650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71480"/>
            <a:ext cx="90951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Опыт</a:t>
            </a:r>
          </a:p>
          <a:p>
            <a:pPr algn="ctr"/>
            <a:r>
              <a:rPr lang="ru-RU" sz="5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«Как работает желудок»</a:t>
            </a:r>
            <a:endParaRPr lang="ru-RU" sz="5400" b="1" i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714620"/>
            <a:ext cx="44291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Понадобиться: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Рисунок 3" descr="P11006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2493010"/>
            <a:ext cx="4203696" cy="4150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3643314"/>
            <a:ext cx="454323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Century Gothic" pitchFamily="34" charset="0"/>
              </a:rPr>
              <a:t> 3 стаканчика с водой;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Century Gothic" pitchFamily="34" charset="0"/>
              </a:rPr>
              <a:t> </a:t>
            </a:r>
            <a:r>
              <a:rPr lang="ru-RU" sz="2800" dirty="0" smtClean="0">
                <a:latin typeface="Century Gothic" pitchFamily="34" charset="0"/>
              </a:rPr>
              <a:t>сахар;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Century Gothic" pitchFamily="34" charset="0"/>
              </a:rPr>
              <a:t> </a:t>
            </a:r>
            <a:r>
              <a:rPr lang="ru-RU" sz="2800" dirty="0" smtClean="0">
                <a:latin typeface="Century Gothic" pitchFamily="34" charset="0"/>
              </a:rPr>
              <a:t>соль;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Century Gothic" pitchFamily="34" charset="0"/>
              </a:rPr>
              <a:t> </a:t>
            </a:r>
            <a:r>
              <a:rPr lang="ru-RU" sz="2800" dirty="0" smtClean="0">
                <a:latin typeface="Century Gothic" pitchFamily="34" charset="0"/>
              </a:rPr>
              <a:t>хлеб;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Century Gothic" pitchFamily="34" charset="0"/>
              </a:rPr>
              <a:t> </a:t>
            </a:r>
            <a:r>
              <a:rPr lang="ru-RU" sz="2800" dirty="0" smtClean="0">
                <a:latin typeface="Century Gothic" pitchFamily="34" charset="0"/>
              </a:rPr>
              <a:t>2 ложки.</a:t>
            </a:r>
            <a:endParaRPr lang="ru-RU" sz="28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1006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14290"/>
            <a:ext cx="4780280" cy="609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P11006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1500174"/>
            <a:ext cx="4363720" cy="51511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006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714356"/>
            <a:ext cx="4071966" cy="574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11006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714356"/>
            <a:ext cx="3643338" cy="571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1006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4683760" cy="5455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P11006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857232"/>
            <a:ext cx="4775200" cy="579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60710"/>
            <a:ext cx="8715436" cy="6536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500042"/>
            <a:ext cx="84632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Опыт</a:t>
            </a:r>
          </a:p>
          <a:p>
            <a:pPr algn="ctr"/>
            <a:r>
              <a:rPr lang="ru-RU" sz="5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«Как работает печень»</a:t>
            </a:r>
            <a:endParaRPr lang="ru-RU" sz="5400" b="1" i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428868"/>
            <a:ext cx="5308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Понадобиться: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429000"/>
            <a:ext cx="518122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Century Gothic" pitchFamily="34" charset="0"/>
              </a:rPr>
              <a:t> поролоновая губка;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Century Gothic" pitchFamily="34" charset="0"/>
              </a:rPr>
              <a:t> </a:t>
            </a:r>
            <a:r>
              <a:rPr lang="ru-RU" sz="2800" dirty="0" smtClean="0">
                <a:latin typeface="Century Gothic" pitchFamily="34" charset="0"/>
              </a:rPr>
              <a:t>стаканчик с водой;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Century Gothic" pitchFamily="34" charset="0"/>
              </a:rPr>
              <a:t> </a:t>
            </a:r>
            <a:r>
              <a:rPr lang="ru-RU" sz="2800" dirty="0" smtClean="0">
                <a:latin typeface="Century Gothic" pitchFamily="34" charset="0"/>
              </a:rPr>
              <a:t>ложка с размельченным </a:t>
            </a:r>
          </a:p>
          <a:p>
            <a:r>
              <a:rPr lang="ru-RU" sz="2800" dirty="0" smtClean="0">
                <a:latin typeface="Century Gothic" pitchFamily="34" charset="0"/>
              </a:rPr>
              <a:t> </a:t>
            </a:r>
            <a:r>
              <a:rPr lang="ru-RU" sz="2800" dirty="0" smtClean="0">
                <a:latin typeface="Century Gothic" pitchFamily="34" charset="0"/>
              </a:rPr>
              <a:t>   активированным углем;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Century Gothic" pitchFamily="34" charset="0"/>
              </a:rPr>
              <a:t> </a:t>
            </a:r>
            <a:r>
              <a:rPr lang="ru-RU" sz="2800" dirty="0" smtClean="0">
                <a:latin typeface="Century Gothic" pitchFamily="34" charset="0"/>
              </a:rPr>
              <a:t>тарелочка.</a:t>
            </a:r>
            <a:endParaRPr lang="ru-RU" sz="2800" dirty="0">
              <a:latin typeface="Century Gothic" pitchFamily="34" charset="0"/>
            </a:endParaRPr>
          </a:p>
        </p:txBody>
      </p:sp>
      <p:pic>
        <p:nvPicPr>
          <p:cNvPr id="5" name="Рисунок 4" descr="P11005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42" y="3000372"/>
            <a:ext cx="3616311" cy="35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005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642918"/>
            <a:ext cx="7993090" cy="5994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1100603.JPG"/>
          <p:cNvPicPr>
            <a:picLocks noChangeAspect="1"/>
          </p:cNvPicPr>
          <p:nvPr/>
        </p:nvPicPr>
        <p:blipFill>
          <a:blip r:embed="rId2"/>
          <a:srcRect t="929" r="24768"/>
          <a:stretch>
            <a:fillRect/>
          </a:stretch>
        </p:blipFill>
        <p:spPr>
          <a:xfrm rot="5400000">
            <a:off x="1749305" y="750969"/>
            <a:ext cx="5931141" cy="5857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ДОРОВЫЙ-ОБРАЗ-ЖИЗНИ!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653278"/>
            <a:ext cx="6000792" cy="5710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0006-006-Vnutrennee-stroeni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10" y="214290"/>
            <a:ext cx="8777408" cy="65008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8578374" cy="64337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7929618" cy="1643074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857364"/>
            <a:ext cx="3214710" cy="3817616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0066"/>
                </a:solidFill>
                <a:latin typeface="Century" pitchFamily="18" charset="0"/>
                <a:cs typeface="Arial" pitchFamily="34" charset="0"/>
              </a:rPr>
              <a:t>Понадобиться: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медицинская груша;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стаканчик с окрашенной водой;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часть трубочки от медицинской системы;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колба.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357166"/>
            <a:ext cx="7143800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/>
                <a:solidFill>
                  <a:srgbClr val="650334"/>
                </a:solidFill>
                <a:ea typeface="Ebrima" pitchFamily="2" charset="0"/>
                <a:cs typeface="Ebrima" pitchFamily="2" charset="0"/>
              </a:rPr>
              <a:t>Опыт</a:t>
            </a:r>
          </a:p>
          <a:p>
            <a:pPr algn="ctr"/>
            <a:r>
              <a:rPr lang="ru-RU" sz="4400" b="1" i="1" cap="none" spc="0" dirty="0" smtClean="0">
                <a:ln/>
                <a:solidFill>
                  <a:srgbClr val="650334"/>
                </a:solidFill>
                <a:effectLst/>
                <a:ea typeface="Ebrima" pitchFamily="2" charset="0"/>
                <a:cs typeface="Ebrima" pitchFamily="2" charset="0"/>
              </a:rPr>
              <a:t>«Как работает сердце</a:t>
            </a:r>
            <a:r>
              <a:rPr lang="ru-RU" sz="4800" b="1" i="1" cap="none" spc="0" dirty="0" smtClean="0">
                <a:ln/>
                <a:solidFill>
                  <a:srgbClr val="650334"/>
                </a:solidFill>
                <a:effectLst/>
                <a:ea typeface="Ebrima" pitchFamily="2" charset="0"/>
                <a:cs typeface="Ebrima" pitchFamily="2" charset="0"/>
              </a:rPr>
              <a:t>»</a:t>
            </a:r>
            <a:endParaRPr lang="ru-RU" sz="4800" b="1" i="1" cap="none" spc="0" dirty="0">
              <a:ln/>
              <a:solidFill>
                <a:srgbClr val="650334"/>
              </a:solidFill>
              <a:effectLst/>
              <a:ea typeface="Ebrima" pitchFamily="2" charset="0"/>
              <a:cs typeface="Ebrima" pitchFamily="2" charset="0"/>
            </a:endParaRPr>
          </a:p>
        </p:txBody>
      </p:sp>
      <p:pic>
        <p:nvPicPr>
          <p:cNvPr id="6" name="Рисунок 5" descr="P1100639 - коп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763" y="2071678"/>
            <a:ext cx="5720237" cy="4235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50017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13117"/>
                </a:solidFill>
                <a:latin typeface="Century" pitchFamily="18" charset="0"/>
                <a:ea typeface="Ebrima" pitchFamily="2" charset="0"/>
                <a:cs typeface="David" pitchFamily="34" charset="-79"/>
              </a:rPr>
              <a:t>Окрашенная вода рывками стекает по трубочке, прикрепленной к груше в колбу. Это «кровь» выталкивается из сердца.</a:t>
            </a:r>
            <a:endParaRPr lang="ru-RU" sz="3200" dirty="0">
              <a:solidFill>
                <a:srgbClr val="013117"/>
              </a:solidFill>
              <a:latin typeface="Century" pitchFamily="18" charset="0"/>
              <a:ea typeface="Ebrima" pitchFamily="2" charset="0"/>
              <a:cs typeface="David" pitchFamily="34" charset="-79"/>
            </a:endParaRPr>
          </a:p>
        </p:txBody>
      </p:sp>
      <p:pic>
        <p:nvPicPr>
          <p:cNvPr id="7" name="Содержимое 6" descr="P11006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2214554"/>
            <a:ext cx="5852583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006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785794"/>
            <a:ext cx="7786741" cy="5840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006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851257"/>
            <a:ext cx="7500990" cy="5625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006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993" y="0"/>
            <a:ext cx="5334005" cy="4000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P11006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643182"/>
            <a:ext cx="5619758" cy="4214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514</TotalTime>
  <Words>163</Words>
  <PresentationFormat>Экран (4:3)</PresentationFormat>
  <Paragraphs>44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Слайд 1</vt:lpstr>
      <vt:lpstr>Слайд 2</vt:lpstr>
      <vt:lpstr>Слайд 3</vt:lpstr>
      <vt:lpstr>Слайд 4</vt:lpstr>
      <vt:lpstr>Слайд 5</vt:lpstr>
      <vt:lpstr>Окрашенная вода рывками стекает по трубочке, прикрепленной к груше в колбу. Это «кровь» выталкивается из сердца.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WaxyDoll</dc:creator>
  <cp:lastModifiedBy>WaxyDoll</cp:lastModifiedBy>
  <cp:revision>57</cp:revision>
  <dcterms:created xsi:type="dcterms:W3CDTF">2016-02-25T13:33:26Z</dcterms:created>
  <dcterms:modified xsi:type="dcterms:W3CDTF">2016-02-27T20:00:28Z</dcterms:modified>
</cp:coreProperties>
</file>